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4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6.jpeg" ContentType="image/jpeg"/>
  <Override PartName="/ppt/media/image5.jpeg" ContentType="image/jpeg"/>
  <Override PartName="/ppt/media/image11.png" ContentType="image/png"/>
  <Override PartName="/ppt/media/image8.jpeg" ContentType="image/jpeg"/>
  <Override PartName="/ppt/media/image9.png" ContentType="image/png"/>
  <Override PartName="/ppt/media/image10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8.png" ContentType="image/png"/>
  <Override PartName="/ppt/media/image19.jpeg" ContentType="image/jpeg"/>
  <Override PartName="/ppt/media/image22.png" ContentType="image/png"/>
  <Override PartName="/ppt/media/image20.jpeg" ContentType="image/jpeg"/>
  <Override PartName="/ppt/media/image21.jpeg" ContentType="image/jpeg"/>
  <Override PartName="/ppt/media/image23.jpeg" ContentType="image/jpeg"/>
  <Override PartName="/ppt/media/image24.png" ContentType="image/png"/>
  <Override PartName="/ppt/media/image25.jpeg" ContentType="image/jpeg"/>
  <Override PartName="/ppt/media/image27.png" ContentType="image/png"/>
  <Override PartName="/ppt/media/image26.jpeg" ContentType="image/jpeg"/>
  <Override PartName="/ppt/media/image28.png" ContentType="image/png"/>
  <Override PartName="/ppt/media/image29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B9048C7-1A96-4518-9CC9-F7BA62214139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fld id="{A4FEB490-732F-4899-AB6C-4F3ED0A6F573}" type="slidenum"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3000" cy="3426120"/>
          </a:xfrm>
          <a:prstGeom prst="rect">
            <a:avLst/>
          </a:prstGeom>
        </p:spPr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fld id="{CDD8701F-5725-4589-897B-8B0117840B56}" type="slidenum"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3000" cy="3426120"/>
          </a:xfrm>
          <a:prstGeom prst="rect">
            <a:avLst/>
          </a:prstGeom>
        </p:spPr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C866EE3-AF95-4FF5-A794-6FCD1404ED19}" type="slidenum">
              <a:rPr b="1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3000" cy="3426120"/>
          </a:xfrm>
          <a:prstGeom prst="rect">
            <a:avLst/>
          </a:prstGeom>
        </p:spPr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0" y="4656240"/>
            <a:ext cx="12189240" cy="2227320"/>
          </a:xfrm>
          <a:prstGeom prst="rect">
            <a:avLst/>
          </a:prstGeom>
          <a:gradFill rotWithShape="0">
            <a:gsLst>
              <a:gs pos="0">
                <a:srgbClr val="262e78">
                  <a:alpha val="67058"/>
                </a:srgbClr>
              </a:gs>
              <a:gs pos="100000">
                <a:srgbClr val="00756f">
                  <a:alpha val="60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3600"/>
            <a:ext cx="12189240" cy="1856520"/>
          </a:xfrm>
          <a:prstGeom prst="rect">
            <a:avLst/>
          </a:prstGeom>
          <a:gradFill rotWithShape="0">
            <a:gsLst>
              <a:gs pos="0">
                <a:srgbClr val="262e78">
                  <a:alpha val="76078"/>
                </a:srgbClr>
              </a:gs>
              <a:gs pos="100000">
                <a:srgbClr val="01c3ba">
                  <a:alpha val="52156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3453120" y="5102280"/>
            <a:ext cx="1387800" cy="1388520"/>
          </a:xfrm>
          <a:prstGeom prst="ellipse">
            <a:avLst/>
          </a:prstGeom>
          <a:noFill/>
          <a:ln w="7632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jpeg"/><Relationship Id="rId8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0" y="0"/>
            <a:ext cx="12189240" cy="1856520"/>
          </a:xfrm>
          <a:prstGeom prst="rect">
            <a:avLst/>
          </a:prstGeom>
          <a:gradFill rotWithShape="0">
            <a:gsLst>
              <a:gs pos="0">
                <a:srgbClr val="262e78">
                  <a:alpha val="76078"/>
                </a:srgbClr>
              </a:gs>
              <a:gs pos="100000">
                <a:srgbClr val="01c3ba">
                  <a:alpha val="52156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5640" cy="968760"/>
          </a:xfrm>
          <a:prstGeom prst="rect">
            <a:avLst/>
          </a:prstGeom>
          <a:ln w="0"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0" y="4643280"/>
            <a:ext cx="12189240" cy="2227320"/>
          </a:xfrm>
          <a:prstGeom prst="rect">
            <a:avLst/>
          </a:prstGeom>
          <a:gradFill rotWithShape="0">
            <a:gsLst>
              <a:gs pos="0">
                <a:srgbClr val="262e78">
                  <a:alpha val="67058"/>
                </a:srgbClr>
              </a:gs>
              <a:gs pos="100000">
                <a:srgbClr val="00756f">
                  <a:alpha val="60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54720" y="2670120"/>
            <a:ext cx="12080160" cy="12931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ru-RU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301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Схема компонентов системы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1224000" y="1349640"/>
            <a:ext cx="9486720" cy="525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301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Функциональные процессы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3507840" y="1295640"/>
            <a:ext cx="4251960" cy="543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94;p2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2520" y="-1548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008000" y="5909760"/>
            <a:ext cx="10323360" cy="64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1d1c1d"/>
                </a:solidFill>
                <a:latin typeface="Roboto"/>
                <a:ea typeface="Roboto"/>
              </a:rPr>
              <a:t>https://github.com/ravenous/otus/tree/master/projectworks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19640" y="2707920"/>
            <a:ext cx="10324800" cy="11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ru-RU" sz="5400" spc="-1" strike="noStrike">
                <a:solidFill>
                  <a:srgbClr val="1d1c1d"/>
                </a:solidFill>
                <a:latin typeface="Roboto"/>
                <a:ea typeface="Roboto"/>
              </a:rPr>
              <a:t>Демонстрация приложения</a:t>
            </a:r>
            <a:endParaRPr b="0" lang="ru-RU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308;p30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Вывод и планы по развитию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005000" y="2210040"/>
            <a:ext cx="6503040" cy="91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4005000" y="4382280"/>
            <a:ext cx="674460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1385640" y="1312200"/>
            <a:ext cx="9398520" cy="528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319;p31" descr="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0" y="0"/>
            <a:ext cx="12189240" cy="1856520"/>
          </a:xfrm>
          <a:prstGeom prst="rect">
            <a:avLst/>
          </a:prstGeom>
          <a:gradFill rotWithShape="0">
            <a:gsLst>
              <a:gs pos="0">
                <a:srgbClr val="262e78">
                  <a:alpha val="76078"/>
                </a:srgbClr>
              </a:gs>
              <a:gs pos="100000">
                <a:srgbClr val="01c3ba">
                  <a:alpha val="52156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"/>
          <p:cNvSpPr/>
          <p:nvPr/>
        </p:nvSpPr>
        <p:spPr>
          <a:xfrm>
            <a:off x="0" y="4643280"/>
            <a:ext cx="12189240" cy="2227320"/>
          </a:xfrm>
          <a:prstGeom prst="rect">
            <a:avLst/>
          </a:prstGeom>
          <a:gradFill rotWithShape="0">
            <a:gsLst>
              <a:gs pos="0">
                <a:srgbClr val="262e78">
                  <a:alpha val="67058"/>
                </a:srgbClr>
              </a:gs>
              <a:gs pos="100000">
                <a:srgbClr val="00756f">
                  <a:alpha val="60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3"/>
          <p:cNvSpPr/>
          <p:nvPr/>
        </p:nvSpPr>
        <p:spPr>
          <a:xfrm>
            <a:off x="54720" y="2603160"/>
            <a:ext cx="12079800" cy="129348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/>
            <a:endParaRPr b="0" lang="ru-RU" sz="500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5220000" y="5302080"/>
            <a:ext cx="702144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latin typeface="Roboto"/>
                <a:ea typeface="Roboto"/>
              </a:rPr>
              <a:t>Архитектор систем взаимодействия с клиентами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5212440" y="5719320"/>
            <a:ext cx="706500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latin typeface="Roboto"/>
                <a:ea typeface="Roboto"/>
              </a:rPr>
              <a:t>МегаФон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 rot="31200">
            <a:off x="2593080" y="4932000"/>
            <a:ext cx="1877760" cy="1766880"/>
          </a:xfrm>
          <a:prstGeom prst="ellipse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7"/>
          <p:cNvSpPr/>
          <p:nvPr/>
        </p:nvSpPr>
        <p:spPr>
          <a:xfrm rot="31200">
            <a:off x="2658240" y="4987800"/>
            <a:ext cx="1747800" cy="1649520"/>
          </a:xfrm>
          <a:prstGeom prst="ellipse">
            <a:avLst/>
          </a:prstGeom>
          <a:blipFill rotWithShape="0">
            <a:blip r:embed="rId2"/>
            <a:stretch/>
          </a:blip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8"/>
          <p:cNvSpPr/>
          <p:nvPr/>
        </p:nvSpPr>
        <p:spPr>
          <a:xfrm>
            <a:off x="5185080" y="4787640"/>
            <a:ext cx="655236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3170" spc="-1" strike="noStrike">
                <a:solidFill>
                  <a:srgbClr val="ffffff"/>
                </a:solidFill>
                <a:latin typeface="Roboto"/>
                <a:ea typeface="Roboto"/>
              </a:rPr>
              <a:t>Зенков Дмитрий Иванович</a:t>
            </a:r>
            <a:endParaRPr b="0" lang="ru-RU" sz="3170" spc="-1" strike="noStrike">
              <a:latin typeface="Arial"/>
            </a:endParaRPr>
          </a:p>
        </p:txBody>
      </p:sp>
      <p:sp>
        <p:nvSpPr>
          <p:cNvPr id="224" name="CustomShape 9"/>
          <p:cNvSpPr/>
          <p:nvPr/>
        </p:nvSpPr>
        <p:spPr>
          <a:xfrm>
            <a:off x="5244480" y="6098040"/>
            <a:ext cx="699300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email: dmitriy.zenkov@gmail.com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тел: +7 968 651-20-00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75;p22" descr="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0" y="0"/>
            <a:ext cx="12189240" cy="1856520"/>
          </a:xfrm>
          <a:prstGeom prst="rect">
            <a:avLst/>
          </a:prstGeom>
          <a:gradFill rotWithShape="0">
            <a:gsLst>
              <a:gs pos="0">
                <a:srgbClr val="262e78">
                  <a:alpha val="76078"/>
                </a:srgbClr>
              </a:gs>
              <a:gs pos="100000">
                <a:srgbClr val="01c3ba">
                  <a:alpha val="52156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0" y="4643280"/>
            <a:ext cx="12189240" cy="2227320"/>
          </a:xfrm>
          <a:prstGeom prst="rect">
            <a:avLst/>
          </a:prstGeom>
          <a:gradFill rotWithShape="0">
            <a:gsLst>
              <a:gs pos="0">
                <a:srgbClr val="262e78">
                  <a:alpha val="67058"/>
                </a:srgbClr>
              </a:gs>
              <a:gs pos="100000">
                <a:srgbClr val="00756f">
                  <a:alpha val="60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54720" y="2080440"/>
            <a:ext cx="12080160" cy="12931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492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ru-RU" sz="492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0" y="3341520"/>
            <a:ext cx="1213452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11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ru-RU" sz="211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ru-RU" sz="211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ru-RU" sz="211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11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ru-RU" sz="211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5409000" y="3376800"/>
            <a:ext cx="322200" cy="27792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2941200"/>
            <a:ext cx="12188520" cy="63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2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Roboto"/>
                <a:ea typeface="Roboto"/>
              </a:rPr>
              <a:t>Защита проекта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Roboto"/>
                <a:ea typeface="Roboto"/>
              </a:rPr>
              <a:t>Тема: Система получения нарядов на работы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</a:pPr>
            <a:endParaRPr b="0" lang="ru-RU" sz="36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221080" y="4782600"/>
            <a:ext cx="655236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3170" spc="-1" strike="noStrike">
                <a:solidFill>
                  <a:srgbClr val="ffffff"/>
                </a:solidFill>
                <a:latin typeface="Roboto"/>
                <a:ea typeface="Roboto"/>
              </a:rPr>
              <a:t>Зенков Дмитрий Иванович</a:t>
            </a:r>
            <a:endParaRPr b="0" lang="ru-RU" sz="317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5244480" y="6084000"/>
            <a:ext cx="699300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email: dmitriy.zenkov@gmail.com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тел: +7 968 651-20-00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 rot="31200">
            <a:off x="3001320" y="4894920"/>
            <a:ext cx="1877760" cy="1766880"/>
          </a:xfrm>
          <a:prstGeom prst="ellipse">
            <a:avLst/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5"/>
          <p:cNvSpPr/>
          <p:nvPr/>
        </p:nvSpPr>
        <p:spPr>
          <a:xfrm rot="31200">
            <a:off x="3063960" y="4945320"/>
            <a:ext cx="1747800" cy="1661040"/>
          </a:xfrm>
          <a:prstGeom prst="ellipse">
            <a:avLst/>
          </a:prstGeom>
          <a:blipFill rotWithShape="0">
            <a:blip r:embed="rId1"/>
            <a:stretch/>
          </a:blip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6"/>
          <p:cNvSpPr/>
          <p:nvPr/>
        </p:nvSpPr>
        <p:spPr>
          <a:xfrm>
            <a:off x="5256000" y="5322600"/>
            <a:ext cx="702144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latin typeface="Roboto"/>
                <a:ea typeface="Roboto"/>
              </a:rPr>
              <a:t>Архитектор систем взаимодействия с клиентами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103" name="CustomShape 7"/>
          <p:cNvSpPr/>
          <p:nvPr/>
        </p:nvSpPr>
        <p:spPr>
          <a:xfrm>
            <a:off x="5248440" y="5719320"/>
            <a:ext cx="706500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latin typeface="Roboto"/>
                <a:ea typeface="Roboto"/>
              </a:rPr>
              <a:t>МегаФон</a:t>
            </a:r>
            <a:endParaRPr b="0" lang="ru-RU" sz="19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95;p2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Roboto"/>
                <a:ea typeface="Roboto"/>
              </a:rPr>
              <a:t>План защиты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882800" y="1608120"/>
            <a:ext cx="69480" cy="5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7" name="Group 3"/>
          <p:cNvGrpSpPr/>
          <p:nvPr/>
        </p:nvGrpSpPr>
        <p:grpSpPr>
          <a:xfrm>
            <a:off x="2665800" y="1762560"/>
            <a:ext cx="6941520" cy="2769480"/>
            <a:chOff x="2665800" y="1762560"/>
            <a:chExt cx="6941520" cy="2769480"/>
          </a:xfrm>
        </p:grpSpPr>
        <p:sp>
          <p:nvSpPr>
            <p:cNvPr id="108" name="CustomShape 4"/>
            <p:cNvSpPr/>
            <p:nvPr/>
          </p:nvSpPr>
          <p:spPr>
            <a:xfrm>
              <a:off x="2665800" y="1762560"/>
              <a:ext cx="6941520" cy="5011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chemeClr val="l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5"/>
            <p:cNvSpPr/>
            <p:nvPr/>
          </p:nvSpPr>
          <p:spPr>
            <a:xfrm>
              <a:off x="2692440" y="1777320"/>
              <a:ext cx="6887880" cy="47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Цели проекта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0" name="CustomShape 6"/>
            <p:cNvSpPr/>
            <p:nvPr/>
          </p:nvSpPr>
          <p:spPr>
            <a:xfrm rot="5400000">
              <a:off x="6046200" y="2187720"/>
              <a:ext cx="186120" cy="4064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7"/>
            <p:cNvSpPr/>
            <p:nvPr/>
          </p:nvSpPr>
          <p:spPr>
            <a:xfrm>
              <a:off x="6015240" y="2297880"/>
              <a:ext cx="242640" cy="12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8"/>
            <p:cNvSpPr/>
            <p:nvPr/>
          </p:nvSpPr>
          <p:spPr>
            <a:xfrm>
              <a:off x="2665800" y="2518560"/>
              <a:ext cx="6941520" cy="5011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9"/>
            <p:cNvSpPr/>
            <p:nvPr/>
          </p:nvSpPr>
          <p:spPr>
            <a:xfrm>
              <a:off x="2692440" y="2533320"/>
              <a:ext cx="6887880" cy="47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планировалось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4" name="CustomShape 10"/>
            <p:cNvSpPr/>
            <p:nvPr/>
          </p:nvSpPr>
          <p:spPr>
            <a:xfrm rot="5400000">
              <a:off x="6046200" y="2944080"/>
              <a:ext cx="186120" cy="4064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11"/>
            <p:cNvSpPr/>
            <p:nvPr/>
          </p:nvSpPr>
          <p:spPr>
            <a:xfrm>
              <a:off x="6015240" y="3054240"/>
              <a:ext cx="242640" cy="12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12"/>
            <p:cNvSpPr/>
            <p:nvPr/>
          </p:nvSpPr>
          <p:spPr>
            <a:xfrm>
              <a:off x="2700720" y="3274560"/>
              <a:ext cx="6871680" cy="5011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3"/>
            <p:cNvSpPr/>
            <p:nvPr/>
          </p:nvSpPr>
          <p:spPr>
            <a:xfrm>
              <a:off x="2727360" y="3289320"/>
              <a:ext cx="6818400" cy="47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Используемые технологии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8" name="CustomShape 14"/>
            <p:cNvSpPr/>
            <p:nvPr/>
          </p:nvSpPr>
          <p:spPr>
            <a:xfrm rot="5400000">
              <a:off x="6046200" y="3700080"/>
              <a:ext cx="186120" cy="4064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15"/>
            <p:cNvSpPr/>
            <p:nvPr/>
          </p:nvSpPr>
          <p:spPr>
            <a:xfrm>
              <a:off x="6015240" y="3810240"/>
              <a:ext cx="242640" cy="12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16"/>
            <p:cNvSpPr/>
            <p:nvPr/>
          </p:nvSpPr>
          <p:spPr>
            <a:xfrm>
              <a:off x="2693520" y="4030920"/>
              <a:ext cx="6886080" cy="5011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17"/>
            <p:cNvSpPr/>
            <p:nvPr/>
          </p:nvSpPr>
          <p:spPr>
            <a:xfrm>
              <a:off x="2720160" y="4045680"/>
              <a:ext cx="6832800" cy="47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получилось</a:t>
              </a:r>
              <a:endParaRPr b="0" lang="ru-RU" sz="2800" spc="-1" strike="noStrike">
                <a:latin typeface="Arial"/>
              </a:endParaRPr>
            </a:p>
          </p:txBody>
        </p:sp>
      </p:grpSp>
      <p:grpSp>
        <p:nvGrpSpPr>
          <p:cNvPr id="122" name="Group 18"/>
          <p:cNvGrpSpPr/>
          <p:nvPr/>
        </p:nvGrpSpPr>
        <p:grpSpPr>
          <a:xfrm>
            <a:off x="2730240" y="4600440"/>
            <a:ext cx="6941520" cy="1495440"/>
            <a:chOff x="2730240" y="4600440"/>
            <a:chExt cx="6941520" cy="1495440"/>
          </a:xfrm>
        </p:grpSpPr>
        <p:sp>
          <p:nvSpPr>
            <p:cNvPr id="123" name="CustomShape 19"/>
            <p:cNvSpPr/>
            <p:nvPr/>
          </p:nvSpPr>
          <p:spPr>
            <a:xfrm>
              <a:off x="2730240" y="4838400"/>
              <a:ext cx="6941520" cy="5011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chemeClr val="l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20"/>
            <p:cNvSpPr/>
            <p:nvPr/>
          </p:nvSpPr>
          <p:spPr>
            <a:xfrm>
              <a:off x="2756880" y="4853160"/>
              <a:ext cx="6887880" cy="47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90000"/>
                </a:lnSpc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Схемы/архитектура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25" name="CustomShape 21"/>
            <p:cNvSpPr/>
            <p:nvPr/>
          </p:nvSpPr>
          <p:spPr>
            <a:xfrm rot="5400000">
              <a:off x="6111000" y="5263920"/>
              <a:ext cx="186120" cy="4064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22"/>
            <p:cNvSpPr/>
            <p:nvPr/>
          </p:nvSpPr>
          <p:spPr>
            <a:xfrm>
              <a:off x="6079680" y="5374080"/>
              <a:ext cx="242640" cy="12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23"/>
            <p:cNvSpPr/>
            <p:nvPr/>
          </p:nvSpPr>
          <p:spPr>
            <a:xfrm>
              <a:off x="2730240" y="5594760"/>
              <a:ext cx="6941520" cy="5011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24"/>
            <p:cNvSpPr/>
            <p:nvPr/>
          </p:nvSpPr>
          <p:spPr>
            <a:xfrm>
              <a:off x="2756880" y="5609520"/>
              <a:ext cx="6887880" cy="47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Выводы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29" name="CustomShape 25"/>
            <p:cNvSpPr/>
            <p:nvPr/>
          </p:nvSpPr>
          <p:spPr>
            <a:xfrm rot="5400000">
              <a:off x="6111000" y="4490280"/>
              <a:ext cx="186120" cy="4064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26"/>
            <p:cNvSpPr/>
            <p:nvPr/>
          </p:nvSpPr>
          <p:spPr>
            <a:xfrm>
              <a:off x="6079680" y="4600440"/>
              <a:ext cx="242640" cy="12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226;p2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719640" y="348840"/>
            <a:ext cx="1074996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340720" y="1712160"/>
            <a:ext cx="7539120" cy="13230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2566800" y="186732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3244680" y="2021040"/>
            <a:ext cx="638820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2340720" y="3304800"/>
            <a:ext cx="7539120" cy="13230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2566800" y="345996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8" name="CustomShape 7"/>
          <p:cNvSpPr/>
          <p:nvPr/>
        </p:nvSpPr>
        <p:spPr>
          <a:xfrm>
            <a:off x="3244680" y="3459960"/>
            <a:ext cx="638820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8"/>
          <p:cNvSpPr/>
          <p:nvPr/>
        </p:nvSpPr>
        <p:spPr>
          <a:xfrm>
            <a:off x="2340720" y="5002200"/>
            <a:ext cx="7539120" cy="13230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0" name="CustomShape 9"/>
          <p:cNvSpPr/>
          <p:nvPr/>
        </p:nvSpPr>
        <p:spPr>
          <a:xfrm>
            <a:off x="3244680" y="5311080"/>
            <a:ext cx="638820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0"/>
          <p:cNvSpPr/>
          <p:nvPr/>
        </p:nvSpPr>
        <p:spPr>
          <a:xfrm>
            <a:off x="2566800" y="515736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42" name="CustomShape 11"/>
          <p:cNvSpPr/>
          <p:nvPr/>
        </p:nvSpPr>
        <p:spPr>
          <a:xfrm>
            <a:off x="4632120" y="2424600"/>
            <a:ext cx="3455640" cy="117324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ru-RU" sz="1800" spc="-1" strike="noStrike">
                <a:solidFill>
                  <a:srgbClr val="3f3f3f"/>
                </a:solidFill>
                <a:latin typeface="Avenir"/>
                <a:ea typeface="Avenir"/>
              </a:rPr>
              <a:t>Какие цели вы поставили и какие задачи решили своим проектом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242;p2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719640" y="348840"/>
            <a:ext cx="1074996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7507440" y="2431800"/>
            <a:ext cx="245520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554280" y="4678560"/>
            <a:ext cx="2367720" cy="13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Одна мысль на слайде 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без картинок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6235920" y="4678560"/>
            <a:ext cx="2367720" cy="13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Использование цифр для опроса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0-9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3117600" y="151596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9" name="CustomShape 6"/>
          <p:cNvSpPr/>
          <p:nvPr/>
        </p:nvSpPr>
        <p:spPr>
          <a:xfrm>
            <a:off x="3323880" y="145044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0" name="CustomShape 7"/>
          <p:cNvSpPr/>
          <p:nvPr/>
        </p:nvSpPr>
        <p:spPr>
          <a:xfrm>
            <a:off x="3817080" y="1584720"/>
            <a:ext cx="638820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8"/>
          <p:cNvSpPr/>
          <p:nvPr/>
        </p:nvSpPr>
        <p:spPr>
          <a:xfrm>
            <a:off x="3117600" y="248940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2" name="CustomShape 9"/>
          <p:cNvSpPr/>
          <p:nvPr/>
        </p:nvSpPr>
        <p:spPr>
          <a:xfrm>
            <a:off x="3117600" y="346284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3" name="CustomShape 10"/>
          <p:cNvSpPr/>
          <p:nvPr/>
        </p:nvSpPr>
        <p:spPr>
          <a:xfrm>
            <a:off x="3117600" y="443592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4" name="CustomShape 11"/>
          <p:cNvSpPr/>
          <p:nvPr/>
        </p:nvSpPr>
        <p:spPr>
          <a:xfrm>
            <a:off x="3117600" y="540936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5" name="CustomShape 12"/>
          <p:cNvSpPr/>
          <p:nvPr/>
        </p:nvSpPr>
        <p:spPr>
          <a:xfrm>
            <a:off x="3323880" y="242640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6" name="CustomShape 13"/>
          <p:cNvSpPr/>
          <p:nvPr/>
        </p:nvSpPr>
        <p:spPr>
          <a:xfrm>
            <a:off x="3817080" y="2729520"/>
            <a:ext cx="638820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4"/>
          <p:cNvSpPr/>
          <p:nvPr/>
        </p:nvSpPr>
        <p:spPr>
          <a:xfrm>
            <a:off x="3323880" y="338256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8" name="CustomShape 15"/>
          <p:cNvSpPr/>
          <p:nvPr/>
        </p:nvSpPr>
        <p:spPr>
          <a:xfrm>
            <a:off x="3817080" y="3685680"/>
            <a:ext cx="638820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6"/>
          <p:cNvSpPr/>
          <p:nvPr/>
        </p:nvSpPr>
        <p:spPr>
          <a:xfrm>
            <a:off x="3323880" y="436284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4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60" name="CustomShape 17"/>
          <p:cNvSpPr/>
          <p:nvPr/>
        </p:nvSpPr>
        <p:spPr>
          <a:xfrm>
            <a:off x="3817080" y="4508640"/>
            <a:ext cx="638820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8"/>
          <p:cNvSpPr/>
          <p:nvPr/>
        </p:nvSpPr>
        <p:spPr>
          <a:xfrm>
            <a:off x="3323880" y="532296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5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62" name="CustomShape 19"/>
          <p:cNvSpPr/>
          <p:nvPr/>
        </p:nvSpPr>
        <p:spPr>
          <a:xfrm>
            <a:off x="3817080" y="5468760"/>
            <a:ext cx="638820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Google Shape;262;p26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2480"/>
            <a:ext cx="1890720" cy="189072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20"/>
          <p:cNvSpPr/>
          <p:nvPr/>
        </p:nvSpPr>
        <p:spPr>
          <a:xfrm>
            <a:off x="4519080" y="1699920"/>
            <a:ext cx="3454560" cy="162864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ru-RU" sz="1800" spc="-1" strike="noStrike">
                <a:solidFill>
                  <a:srgbClr val="3f3f3f"/>
                </a:solidFill>
                <a:latin typeface="Avenir"/>
                <a:ea typeface="Avenir"/>
              </a:rPr>
              <a:t>Что было в начале, что знали до курса, сколько времени заняло выполнение проекта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268;p2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554280" y="4678560"/>
            <a:ext cx="2367720" cy="13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Одна мысль на слайде 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без картинок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6235920" y="4678560"/>
            <a:ext cx="2367720" cy="13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Использование цифр для опроса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0-9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3117600" y="1515960"/>
            <a:ext cx="6013800" cy="8388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0" name="CustomShape 5"/>
          <p:cNvSpPr/>
          <p:nvPr/>
        </p:nvSpPr>
        <p:spPr>
          <a:xfrm>
            <a:off x="3323880" y="1450440"/>
            <a:ext cx="79452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3817080" y="1584720"/>
            <a:ext cx="63882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"/>
          <p:cNvSpPr/>
          <p:nvPr/>
        </p:nvSpPr>
        <p:spPr>
          <a:xfrm>
            <a:off x="3123720" y="2489400"/>
            <a:ext cx="6013800" cy="8388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3" name="CustomShape 8"/>
          <p:cNvSpPr/>
          <p:nvPr/>
        </p:nvSpPr>
        <p:spPr>
          <a:xfrm>
            <a:off x="3117600" y="3462840"/>
            <a:ext cx="6013800" cy="8388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4" name="CustomShape 9"/>
          <p:cNvSpPr/>
          <p:nvPr/>
        </p:nvSpPr>
        <p:spPr>
          <a:xfrm>
            <a:off x="3117600" y="4435920"/>
            <a:ext cx="6013800" cy="8388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5" name="CustomShape 10"/>
          <p:cNvSpPr/>
          <p:nvPr/>
        </p:nvSpPr>
        <p:spPr>
          <a:xfrm>
            <a:off x="3117600" y="5409360"/>
            <a:ext cx="6013800" cy="8388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767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6" name="CustomShape 11"/>
          <p:cNvSpPr/>
          <p:nvPr/>
        </p:nvSpPr>
        <p:spPr>
          <a:xfrm>
            <a:off x="3323880" y="2426400"/>
            <a:ext cx="79452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77" name="CustomShape 12"/>
          <p:cNvSpPr/>
          <p:nvPr/>
        </p:nvSpPr>
        <p:spPr>
          <a:xfrm>
            <a:off x="3323880" y="3382560"/>
            <a:ext cx="79452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78" name="CustomShape 13"/>
          <p:cNvSpPr/>
          <p:nvPr/>
        </p:nvSpPr>
        <p:spPr>
          <a:xfrm>
            <a:off x="3817080" y="3685680"/>
            <a:ext cx="63882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4"/>
          <p:cNvSpPr/>
          <p:nvPr/>
        </p:nvSpPr>
        <p:spPr>
          <a:xfrm>
            <a:off x="3323880" y="4362840"/>
            <a:ext cx="79452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4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80" name="CustomShape 15"/>
          <p:cNvSpPr/>
          <p:nvPr/>
        </p:nvSpPr>
        <p:spPr>
          <a:xfrm>
            <a:off x="3817080" y="4508640"/>
            <a:ext cx="63882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6"/>
          <p:cNvSpPr/>
          <p:nvPr/>
        </p:nvSpPr>
        <p:spPr>
          <a:xfrm>
            <a:off x="3323880" y="5322960"/>
            <a:ext cx="79452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5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82" name="CustomShape 17"/>
          <p:cNvSpPr/>
          <p:nvPr/>
        </p:nvSpPr>
        <p:spPr>
          <a:xfrm>
            <a:off x="3817080" y="5468760"/>
            <a:ext cx="63882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Google Shape;288;p27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2480"/>
            <a:ext cx="1890720" cy="189072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18"/>
          <p:cNvSpPr/>
          <p:nvPr/>
        </p:nvSpPr>
        <p:spPr>
          <a:xfrm>
            <a:off x="3888000" y="1689120"/>
            <a:ext cx="223200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Quarkus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85" name="CustomShape 19"/>
          <p:cNvSpPr/>
          <p:nvPr/>
        </p:nvSpPr>
        <p:spPr>
          <a:xfrm>
            <a:off x="3927960" y="2664000"/>
            <a:ext cx="38120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Apache Camel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86" name="CustomShape 20"/>
          <p:cNvSpPr/>
          <p:nvPr/>
        </p:nvSpPr>
        <p:spPr>
          <a:xfrm>
            <a:off x="3943800" y="3600000"/>
            <a:ext cx="397620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Apache Tomcat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87" name="CustomShape 21"/>
          <p:cNvSpPr/>
          <p:nvPr/>
        </p:nvSpPr>
        <p:spPr>
          <a:xfrm>
            <a:off x="3932640" y="4608000"/>
            <a:ext cx="4383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Orchestration Designer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88" name="CustomShape 22"/>
          <p:cNvSpPr/>
          <p:nvPr/>
        </p:nvSpPr>
        <p:spPr>
          <a:xfrm>
            <a:off x="3960000" y="5541120"/>
            <a:ext cx="29656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PostgeSQL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3"/>
          <a:srcRect l="38031" t="21610" r="38353" b="46252"/>
          <a:stretch/>
        </p:blipFill>
        <p:spPr>
          <a:xfrm>
            <a:off x="8102520" y="1533600"/>
            <a:ext cx="807840" cy="81360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4"/>
          <a:stretch/>
        </p:blipFill>
        <p:spPr>
          <a:xfrm>
            <a:off x="8213760" y="5460480"/>
            <a:ext cx="672840" cy="69408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5"/>
          <a:stretch/>
        </p:blipFill>
        <p:spPr>
          <a:xfrm>
            <a:off x="8136720" y="4527360"/>
            <a:ext cx="903240" cy="26532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6"/>
          <a:stretch/>
        </p:blipFill>
        <p:spPr>
          <a:xfrm>
            <a:off x="8061840" y="3525120"/>
            <a:ext cx="947520" cy="74196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7"/>
          <a:stretch/>
        </p:blipFill>
        <p:spPr>
          <a:xfrm>
            <a:off x="8244360" y="2584800"/>
            <a:ext cx="647280" cy="6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301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Схема бизнес процесса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3081960" y="1296000"/>
            <a:ext cx="5843520" cy="53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301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Схема БД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18720" y="1558080"/>
            <a:ext cx="12110040" cy="441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Application>LibreOffice/7.0.2.2$Windows_X86_64 LibreOffice_project/8349ace3c3162073abd90d81fd06dcfb6b36b994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2020-10-29T00:29:34Z</dcterms:modified>
  <cp:revision>24</cp:revision>
  <dc:subject/>
  <dc:title/>
</cp:coreProperties>
</file>